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03" r:id="rId2"/>
    <p:sldId id="256" r:id="rId3"/>
    <p:sldId id="257" r:id="rId4"/>
    <p:sldId id="259" r:id="rId5"/>
    <p:sldId id="302" r:id="rId6"/>
    <p:sldId id="258" r:id="rId7"/>
    <p:sldId id="304" r:id="rId8"/>
    <p:sldId id="305" r:id="rId9"/>
    <p:sldId id="306" r:id="rId10"/>
    <p:sldId id="30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40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766DD-4267-46E9-ACDA-11F1BE9EE7B2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9408D5C-2E25-4F9C-8A41-9CB3FD9C53EF}">
      <dgm:prSet phldrT="[Text]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dirty="0"/>
            <a:t>As Dr-Pledge for Judicious use of antibiotics; Follow restricted antibiotic policy of the hospital</a:t>
          </a:r>
        </a:p>
      </dgm:t>
    </dgm:pt>
    <dgm:pt modelId="{E8D54E4A-0CBA-417C-AACC-C1BF9EE7E810}" type="parTrans" cxnId="{7E5A99DC-708E-48C6-B377-DE184FE4461A}">
      <dgm:prSet/>
      <dgm:spPr/>
      <dgm:t>
        <a:bodyPr/>
        <a:lstStyle/>
        <a:p>
          <a:endParaRPr lang="en-IN"/>
        </a:p>
      </dgm:t>
    </dgm:pt>
    <dgm:pt modelId="{D08152C0-53C7-4FF7-BC8C-F8FE0590F7FE}" type="sibTrans" cxnId="{7E5A99DC-708E-48C6-B377-DE184FE4461A}">
      <dgm:prSet/>
      <dgm:spPr/>
      <dgm:t>
        <a:bodyPr/>
        <a:lstStyle/>
        <a:p>
          <a:endParaRPr lang="en-IN"/>
        </a:p>
      </dgm:t>
    </dgm:pt>
    <dgm:pt modelId="{4777DED5-1377-43B1-8A41-FF6E9B8F8793}">
      <dgm:prSet phldrT="[Text]"/>
      <dgm:spPr>
        <a:solidFill>
          <a:srgbClr val="FF0000"/>
        </a:solidFill>
      </dgm:spPr>
      <dgm:t>
        <a:bodyPr/>
        <a:lstStyle/>
        <a:p>
          <a:r>
            <a:rPr lang="en-IN" dirty="0"/>
            <a:t>As Microbiologist-QC of lab, Selective reporting for best diagnosis and regular surveillance of AMR</a:t>
          </a:r>
        </a:p>
      </dgm:t>
    </dgm:pt>
    <dgm:pt modelId="{DC682608-A755-4528-AB1D-2D5153A35887}" type="parTrans" cxnId="{1984B12E-650B-4CC6-BA9A-0A9C148B668F}">
      <dgm:prSet/>
      <dgm:spPr/>
      <dgm:t>
        <a:bodyPr/>
        <a:lstStyle/>
        <a:p>
          <a:endParaRPr lang="en-IN"/>
        </a:p>
      </dgm:t>
    </dgm:pt>
    <dgm:pt modelId="{2C7327AB-D496-450E-882C-00F9C7235B03}" type="sibTrans" cxnId="{1984B12E-650B-4CC6-BA9A-0A9C148B668F}">
      <dgm:prSet/>
      <dgm:spPr/>
      <dgm:t>
        <a:bodyPr/>
        <a:lstStyle/>
        <a:p>
          <a:endParaRPr lang="en-IN"/>
        </a:p>
      </dgm:t>
    </dgm:pt>
    <dgm:pt modelId="{6D6A13F7-BA16-444C-9A9A-00E410791C5E}">
      <dgm:prSet phldrT="[Text]"/>
      <dgm:spPr>
        <a:solidFill>
          <a:srgbClr val="00B0F0"/>
        </a:solidFill>
      </dgm:spPr>
      <dgm:t>
        <a:bodyPr/>
        <a:lstStyle/>
        <a:p>
          <a:r>
            <a:rPr lang="en-IN" dirty="0"/>
            <a:t>As Patient- No self treatment; Complete the course of antibiotics</a:t>
          </a:r>
        </a:p>
      </dgm:t>
    </dgm:pt>
    <dgm:pt modelId="{79168A58-BC07-4840-86D7-E1EC5E2220A5}" type="parTrans" cxnId="{143604D0-14EA-464B-8CE6-A14080B43749}">
      <dgm:prSet/>
      <dgm:spPr/>
      <dgm:t>
        <a:bodyPr/>
        <a:lstStyle/>
        <a:p>
          <a:endParaRPr lang="en-IN"/>
        </a:p>
      </dgm:t>
    </dgm:pt>
    <dgm:pt modelId="{4415AFA4-FE3E-4AE1-A0C1-810F889BDE40}" type="sibTrans" cxnId="{143604D0-14EA-464B-8CE6-A14080B43749}">
      <dgm:prSet/>
      <dgm:spPr/>
      <dgm:t>
        <a:bodyPr/>
        <a:lstStyle/>
        <a:p>
          <a:endParaRPr lang="en-IN"/>
        </a:p>
      </dgm:t>
    </dgm:pt>
    <dgm:pt modelId="{8B420386-C4D8-49EC-AA64-8448CC622088}">
      <dgm:prSet/>
      <dgm:spPr/>
      <dgm:t>
        <a:bodyPr/>
        <a:lstStyle/>
        <a:p>
          <a:r>
            <a:rPr lang="en-IN" dirty="0"/>
            <a:t>As Citizen- Proper disposal of Expired antibiotics</a:t>
          </a:r>
        </a:p>
      </dgm:t>
    </dgm:pt>
    <dgm:pt modelId="{65B8DFC7-A1AD-46DC-9784-63979C4F145F}" type="parTrans" cxnId="{ED40B24B-2CE3-467B-AA52-0BB7B171CF19}">
      <dgm:prSet/>
      <dgm:spPr/>
      <dgm:t>
        <a:bodyPr/>
        <a:lstStyle/>
        <a:p>
          <a:endParaRPr lang="en-IN"/>
        </a:p>
      </dgm:t>
    </dgm:pt>
    <dgm:pt modelId="{23D1B42D-48A4-4EF8-954B-5E260C71134E}" type="sibTrans" cxnId="{ED40B24B-2CE3-467B-AA52-0BB7B171CF19}">
      <dgm:prSet/>
      <dgm:spPr/>
      <dgm:t>
        <a:bodyPr/>
        <a:lstStyle/>
        <a:p>
          <a:endParaRPr lang="en-IN"/>
        </a:p>
      </dgm:t>
    </dgm:pt>
    <dgm:pt modelId="{10F38334-4C8C-46F9-A3AD-D39EE6BD809C}">
      <dgm:prSet/>
      <dgm:spPr>
        <a:solidFill>
          <a:srgbClr val="00B050"/>
        </a:solidFill>
      </dgm:spPr>
      <dgm:t>
        <a:bodyPr/>
        <a:lstStyle/>
        <a:p>
          <a:r>
            <a:rPr lang="en-IN" dirty="0"/>
            <a:t>As HCW-Follow Hand Hygiene &amp; Other Infection Control Practices like Isolation policy etc.</a:t>
          </a:r>
        </a:p>
      </dgm:t>
    </dgm:pt>
    <dgm:pt modelId="{F0FC28E1-E09D-4EC7-AD33-C08479CB17F5}" type="parTrans" cxnId="{B178EE44-72B2-4834-A480-0464BA7CB89D}">
      <dgm:prSet/>
      <dgm:spPr/>
      <dgm:t>
        <a:bodyPr/>
        <a:lstStyle/>
        <a:p>
          <a:endParaRPr lang="en-IN"/>
        </a:p>
      </dgm:t>
    </dgm:pt>
    <dgm:pt modelId="{BDF7EA37-9F04-4A67-80EC-5ECA639222AC}" type="sibTrans" cxnId="{B178EE44-72B2-4834-A480-0464BA7CB89D}">
      <dgm:prSet/>
      <dgm:spPr/>
      <dgm:t>
        <a:bodyPr/>
        <a:lstStyle/>
        <a:p>
          <a:endParaRPr lang="en-IN"/>
        </a:p>
      </dgm:t>
    </dgm:pt>
    <dgm:pt modelId="{A7BC9806-CF84-4BFE-9263-7CE4026AA45B}" type="pres">
      <dgm:prSet presAssocID="{F8A766DD-4267-46E9-ACDA-11F1BE9EE7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D88D620-1527-46F3-885F-79F27AE42163}" type="pres">
      <dgm:prSet presAssocID="{A9408D5C-2E25-4F9C-8A41-9CB3FD9C53EF}" presName="parentLin" presStyleCnt="0"/>
      <dgm:spPr/>
    </dgm:pt>
    <dgm:pt modelId="{3EF8D1F2-69F6-49C4-9AAB-64B198AB48EE}" type="pres">
      <dgm:prSet presAssocID="{A9408D5C-2E25-4F9C-8A41-9CB3FD9C53EF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4EA711B8-20B5-4D8F-8D55-568F9E79A65C}" type="pres">
      <dgm:prSet presAssocID="{A9408D5C-2E25-4F9C-8A41-9CB3FD9C53EF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EA98CB-43CB-4B7C-8FFA-BBC79BAF06AA}" type="pres">
      <dgm:prSet presAssocID="{A9408D5C-2E25-4F9C-8A41-9CB3FD9C53EF}" presName="negativeSpace" presStyleCnt="0"/>
      <dgm:spPr/>
    </dgm:pt>
    <dgm:pt modelId="{75AD87D7-AAD0-40A1-840D-7D46729C35AB}" type="pres">
      <dgm:prSet presAssocID="{A9408D5C-2E25-4F9C-8A41-9CB3FD9C53EF}" presName="childText" presStyleLbl="conFgAcc1" presStyleIdx="0" presStyleCnt="5">
        <dgm:presLayoutVars>
          <dgm:bulletEnabled val="1"/>
        </dgm:presLayoutVars>
      </dgm:prSet>
      <dgm:spPr/>
    </dgm:pt>
    <dgm:pt modelId="{0241E2C7-C3AF-4E37-B56C-2FB913C7EA6E}" type="pres">
      <dgm:prSet presAssocID="{D08152C0-53C7-4FF7-BC8C-F8FE0590F7FE}" presName="spaceBetweenRectangles" presStyleCnt="0"/>
      <dgm:spPr/>
    </dgm:pt>
    <dgm:pt modelId="{AE0D9BEC-6A4B-40CC-992C-A44C47E73428}" type="pres">
      <dgm:prSet presAssocID="{4777DED5-1377-43B1-8A41-FF6E9B8F8793}" presName="parentLin" presStyleCnt="0"/>
      <dgm:spPr/>
    </dgm:pt>
    <dgm:pt modelId="{EE5262C3-F47A-4E20-9916-AE0762728E9E}" type="pres">
      <dgm:prSet presAssocID="{4777DED5-1377-43B1-8A41-FF6E9B8F8793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7BEBF95A-0842-4FD2-A1E9-5C28D19F72B5}" type="pres">
      <dgm:prSet presAssocID="{4777DED5-1377-43B1-8A41-FF6E9B8F8793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6F8032D-F6B1-46ED-9E0B-A6DE4FF6E624}" type="pres">
      <dgm:prSet presAssocID="{4777DED5-1377-43B1-8A41-FF6E9B8F8793}" presName="negativeSpace" presStyleCnt="0"/>
      <dgm:spPr/>
    </dgm:pt>
    <dgm:pt modelId="{C4D12066-2CCE-4F2B-99E1-12177DB762E1}" type="pres">
      <dgm:prSet presAssocID="{4777DED5-1377-43B1-8A41-FF6E9B8F8793}" presName="childText" presStyleLbl="conFgAcc1" presStyleIdx="1" presStyleCnt="5">
        <dgm:presLayoutVars>
          <dgm:bulletEnabled val="1"/>
        </dgm:presLayoutVars>
      </dgm:prSet>
      <dgm:spPr/>
    </dgm:pt>
    <dgm:pt modelId="{8726342F-3D80-4E03-8D0D-56C99BEC8670}" type="pres">
      <dgm:prSet presAssocID="{2C7327AB-D496-450E-882C-00F9C7235B03}" presName="spaceBetweenRectangles" presStyleCnt="0"/>
      <dgm:spPr/>
    </dgm:pt>
    <dgm:pt modelId="{1551542D-4CDA-4E25-887A-9779C5BFF6FC}" type="pres">
      <dgm:prSet presAssocID="{10F38334-4C8C-46F9-A3AD-D39EE6BD809C}" presName="parentLin" presStyleCnt="0"/>
      <dgm:spPr/>
    </dgm:pt>
    <dgm:pt modelId="{A02A0D1D-D9B9-4F55-BA07-2531352D0409}" type="pres">
      <dgm:prSet presAssocID="{10F38334-4C8C-46F9-A3AD-D39EE6BD809C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BDEDB2B0-04FF-4C21-AE70-40F9E2AE9A1F}" type="pres">
      <dgm:prSet presAssocID="{10F38334-4C8C-46F9-A3AD-D39EE6BD809C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4193A2-D727-423D-9592-53FDD4E49CF5}" type="pres">
      <dgm:prSet presAssocID="{10F38334-4C8C-46F9-A3AD-D39EE6BD809C}" presName="negativeSpace" presStyleCnt="0"/>
      <dgm:spPr/>
    </dgm:pt>
    <dgm:pt modelId="{12BFD435-B3DB-471F-B50A-CF9450927B5F}" type="pres">
      <dgm:prSet presAssocID="{10F38334-4C8C-46F9-A3AD-D39EE6BD809C}" presName="childText" presStyleLbl="conFgAcc1" presStyleIdx="2" presStyleCnt="5">
        <dgm:presLayoutVars>
          <dgm:bulletEnabled val="1"/>
        </dgm:presLayoutVars>
      </dgm:prSet>
      <dgm:spPr/>
    </dgm:pt>
    <dgm:pt modelId="{8DFD27DC-C370-430C-BBA0-D5C5C50C1BE5}" type="pres">
      <dgm:prSet presAssocID="{BDF7EA37-9F04-4A67-80EC-5ECA639222AC}" presName="spaceBetweenRectangles" presStyleCnt="0"/>
      <dgm:spPr/>
    </dgm:pt>
    <dgm:pt modelId="{A046BB25-68AA-4771-864E-E037703E438C}" type="pres">
      <dgm:prSet presAssocID="{6D6A13F7-BA16-444C-9A9A-00E410791C5E}" presName="parentLin" presStyleCnt="0"/>
      <dgm:spPr/>
    </dgm:pt>
    <dgm:pt modelId="{D06DE0BB-EA4C-4D9D-A43E-6BB6C06F231F}" type="pres">
      <dgm:prSet presAssocID="{6D6A13F7-BA16-444C-9A9A-00E410791C5E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4863617D-6F8C-49AA-8198-5CB6CD966E16}" type="pres">
      <dgm:prSet presAssocID="{6D6A13F7-BA16-444C-9A9A-00E410791C5E}" presName="parentText" presStyleLbl="node1" presStyleIdx="3" presStyleCnt="5" custScaleX="13857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72BCD7-8DAC-4AAD-91D9-146860261D44}" type="pres">
      <dgm:prSet presAssocID="{6D6A13F7-BA16-444C-9A9A-00E410791C5E}" presName="negativeSpace" presStyleCnt="0"/>
      <dgm:spPr/>
    </dgm:pt>
    <dgm:pt modelId="{792451ED-C7E1-42A6-B93D-9B77E487FEB1}" type="pres">
      <dgm:prSet presAssocID="{6D6A13F7-BA16-444C-9A9A-00E410791C5E}" presName="childText" presStyleLbl="conFgAcc1" presStyleIdx="3" presStyleCnt="5">
        <dgm:presLayoutVars>
          <dgm:bulletEnabled val="1"/>
        </dgm:presLayoutVars>
      </dgm:prSet>
      <dgm:spPr/>
    </dgm:pt>
    <dgm:pt modelId="{7B47608B-D5DE-484B-BA8E-909B023CF200}" type="pres">
      <dgm:prSet presAssocID="{4415AFA4-FE3E-4AE1-A0C1-810F889BDE40}" presName="spaceBetweenRectangles" presStyleCnt="0"/>
      <dgm:spPr/>
    </dgm:pt>
    <dgm:pt modelId="{B8A80FB6-566C-4240-80FF-C7D6EFE9E8B3}" type="pres">
      <dgm:prSet presAssocID="{8B420386-C4D8-49EC-AA64-8448CC622088}" presName="parentLin" presStyleCnt="0"/>
      <dgm:spPr/>
    </dgm:pt>
    <dgm:pt modelId="{423087A8-4C2A-4C04-9D21-945A82944D0D}" type="pres">
      <dgm:prSet presAssocID="{8B420386-C4D8-49EC-AA64-8448CC622088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BA549EF4-9CD5-476B-8C16-ACFF101D2BED}" type="pres">
      <dgm:prSet presAssocID="{8B420386-C4D8-49EC-AA64-8448CC622088}" presName="parentText" presStyleLbl="node1" presStyleIdx="4" presStyleCnt="5" custScaleX="1425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616CA6-5825-414C-B07A-CB799A36A998}" type="pres">
      <dgm:prSet presAssocID="{8B420386-C4D8-49EC-AA64-8448CC622088}" presName="negativeSpace" presStyleCnt="0"/>
      <dgm:spPr/>
    </dgm:pt>
    <dgm:pt modelId="{C8515329-AD88-4160-A67C-2188EC97AFCB}" type="pres">
      <dgm:prSet presAssocID="{8B420386-C4D8-49EC-AA64-8448CC62208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2542782-AF3A-46CA-AE38-BA9EB745C62B}" type="presOf" srcId="{4777DED5-1377-43B1-8A41-FF6E9B8F8793}" destId="{7BEBF95A-0842-4FD2-A1E9-5C28D19F72B5}" srcOrd="1" destOrd="0" presId="urn:microsoft.com/office/officeart/2005/8/layout/list1"/>
    <dgm:cxn modelId="{1DD9A8A3-0C20-4D5F-8687-73473FD7897E}" type="presOf" srcId="{6D6A13F7-BA16-444C-9A9A-00E410791C5E}" destId="{4863617D-6F8C-49AA-8198-5CB6CD966E16}" srcOrd="1" destOrd="0" presId="urn:microsoft.com/office/officeart/2005/8/layout/list1"/>
    <dgm:cxn modelId="{ED40B24B-2CE3-467B-AA52-0BB7B171CF19}" srcId="{F8A766DD-4267-46E9-ACDA-11F1BE9EE7B2}" destId="{8B420386-C4D8-49EC-AA64-8448CC622088}" srcOrd="4" destOrd="0" parTransId="{65B8DFC7-A1AD-46DC-9784-63979C4F145F}" sibTransId="{23D1B42D-48A4-4EF8-954B-5E260C71134E}"/>
    <dgm:cxn modelId="{3E7079B2-7AE2-46FE-9A9E-56A987420F07}" type="presOf" srcId="{A9408D5C-2E25-4F9C-8A41-9CB3FD9C53EF}" destId="{3EF8D1F2-69F6-49C4-9AAB-64B198AB48EE}" srcOrd="0" destOrd="0" presId="urn:microsoft.com/office/officeart/2005/8/layout/list1"/>
    <dgm:cxn modelId="{60D02597-6206-4B33-8B8E-E1883F1BCF7C}" type="presOf" srcId="{10F38334-4C8C-46F9-A3AD-D39EE6BD809C}" destId="{BDEDB2B0-04FF-4C21-AE70-40F9E2AE9A1F}" srcOrd="1" destOrd="0" presId="urn:microsoft.com/office/officeart/2005/8/layout/list1"/>
    <dgm:cxn modelId="{B178EE44-72B2-4834-A480-0464BA7CB89D}" srcId="{F8A766DD-4267-46E9-ACDA-11F1BE9EE7B2}" destId="{10F38334-4C8C-46F9-A3AD-D39EE6BD809C}" srcOrd="2" destOrd="0" parTransId="{F0FC28E1-E09D-4EC7-AD33-C08479CB17F5}" sibTransId="{BDF7EA37-9F04-4A67-80EC-5ECA639222AC}"/>
    <dgm:cxn modelId="{7E5A99DC-708E-48C6-B377-DE184FE4461A}" srcId="{F8A766DD-4267-46E9-ACDA-11F1BE9EE7B2}" destId="{A9408D5C-2E25-4F9C-8A41-9CB3FD9C53EF}" srcOrd="0" destOrd="0" parTransId="{E8D54E4A-0CBA-417C-AACC-C1BF9EE7E810}" sibTransId="{D08152C0-53C7-4FF7-BC8C-F8FE0590F7FE}"/>
    <dgm:cxn modelId="{D3E25BC2-5E5C-4950-8F96-699842337077}" type="presOf" srcId="{A9408D5C-2E25-4F9C-8A41-9CB3FD9C53EF}" destId="{4EA711B8-20B5-4D8F-8D55-568F9E79A65C}" srcOrd="1" destOrd="0" presId="urn:microsoft.com/office/officeart/2005/8/layout/list1"/>
    <dgm:cxn modelId="{1984B12E-650B-4CC6-BA9A-0A9C148B668F}" srcId="{F8A766DD-4267-46E9-ACDA-11F1BE9EE7B2}" destId="{4777DED5-1377-43B1-8A41-FF6E9B8F8793}" srcOrd="1" destOrd="0" parTransId="{DC682608-A755-4528-AB1D-2D5153A35887}" sibTransId="{2C7327AB-D496-450E-882C-00F9C7235B03}"/>
    <dgm:cxn modelId="{03ACEE01-0DB7-4115-B5DC-55C0E2D7F00C}" type="presOf" srcId="{10F38334-4C8C-46F9-A3AD-D39EE6BD809C}" destId="{A02A0D1D-D9B9-4F55-BA07-2531352D0409}" srcOrd="0" destOrd="0" presId="urn:microsoft.com/office/officeart/2005/8/layout/list1"/>
    <dgm:cxn modelId="{DF73359F-AA28-4025-AFEE-4BE5A2C0FFC4}" type="presOf" srcId="{6D6A13F7-BA16-444C-9A9A-00E410791C5E}" destId="{D06DE0BB-EA4C-4D9D-A43E-6BB6C06F231F}" srcOrd="0" destOrd="0" presId="urn:microsoft.com/office/officeart/2005/8/layout/list1"/>
    <dgm:cxn modelId="{699E7437-32BE-44AC-892C-B9A7F65C2CAC}" type="presOf" srcId="{4777DED5-1377-43B1-8A41-FF6E9B8F8793}" destId="{EE5262C3-F47A-4E20-9916-AE0762728E9E}" srcOrd="0" destOrd="0" presId="urn:microsoft.com/office/officeart/2005/8/layout/list1"/>
    <dgm:cxn modelId="{35D0E296-7BE8-44F0-988D-62D215C88FC9}" type="presOf" srcId="{8B420386-C4D8-49EC-AA64-8448CC622088}" destId="{BA549EF4-9CD5-476B-8C16-ACFF101D2BED}" srcOrd="1" destOrd="0" presId="urn:microsoft.com/office/officeart/2005/8/layout/list1"/>
    <dgm:cxn modelId="{9F85219A-2138-4B58-B409-B58825454469}" type="presOf" srcId="{8B420386-C4D8-49EC-AA64-8448CC622088}" destId="{423087A8-4C2A-4C04-9D21-945A82944D0D}" srcOrd="0" destOrd="0" presId="urn:microsoft.com/office/officeart/2005/8/layout/list1"/>
    <dgm:cxn modelId="{143604D0-14EA-464B-8CE6-A14080B43749}" srcId="{F8A766DD-4267-46E9-ACDA-11F1BE9EE7B2}" destId="{6D6A13F7-BA16-444C-9A9A-00E410791C5E}" srcOrd="3" destOrd="0" parTransId="{79168A58-BC07-4840-86D7-E1EC5E2220A5}" sibTransId="{4415AFA4-FE3E-4AE1-A0C1-810F889BDE40}"/>
    <dgm:cxn modelId="{CA0A6F27-0803-4824-8BAF-3184BDA5FEDD}" type="presOf" srcId="{F8A766DD-4267-46E9-ACDA-11F1BE9EE7B2}" destId="{A7BC9806-CF84-4BFE-9263-7CE4026AA45B}" srcOrd="0" destOrd="0" presId="urn:microsoft.com/office/officeart/2005/8/layout/list1"/>
    <dgm:cxn modelId="{BB364971-E0DD-4DDC-90F2-2143302A00D4}" type="presParOf" srcId="{A7BC9806-CF84-4BFE-9263-7CE4026AA45B}" destId="{CD88D620-1527-46F3-885F-79F27AE42163}" srcOrd="0" destOrd="0" presId="urn:microsoft.com/office/officeart/2005/8/layout/list1"/>
    <dgm:cxn modelId="{0D5D4A8A-EC96-415E-B557-8DBCC0E5EA60}" type="presParOf" srcId="{CD88D620-1527-46F3-885F-79F27AE42163}" destId="{3EF8D1F2-69F6-49C4-9AAB-64B198AB48EE}" srcOrd="0" destOrd="0" presId="urn:microsoft.com/office/officeart/2005/8/layout/list1"/>
    <dgm:cxn modelId="{3F9FB7F1-8DA6-4CB6-8C22-3029E0E040A6}" type="presParOf" srcId="{CD88D620-1527-46F3-885F-79F27AE42163}" destId="{4EA711B8-20B5-4D8F-8D55-568F9E79A65C}" srcOrd="1" destOrd="0" presId="urn:microsoft.com/office/officeart/2005/8/layout/list1"/>
    <dgm:cxn modelId="{92C21AEF-FAC0-4497-A30E-68FCC558E03C}" type="presParOf" srcId="{A7BC9806-CF84-4BFE-9263-7CE4026AA45B}" destId="{31EA98CB-43CB-4B7C-8FFA-BBC79BAF06AA}" srcOrd="1" destOrd="0" presId="urn:microsoft.com/office/officeart/2005/8/layout/list1"/>
    <dgm:cxn modelId="{2BDCB145-238C-4955-8A3D-EFFADA6FBAA0}" type="presParOf" srcId="{A7BC9806-CF84-4BFE-9263-7CE4026AA45B}" destId="{75AD87D7-AAD0-40A1-840D-7D46729C35AB}" srcOrd="2" destOrd="0" presId="urn:microsoft.com/office/officeart/2005/8/layout/list1"/>
    <dgm:cxn modelId="{89BE5423-7BD3-4C9C-80AB-5AAEDF39DAC5}" type="presParOf" srcId="{A7BC9806-CF84-4BFE-9263-7CE4026AA45B}" destId="{0241E2C7-C3AF-4E37-B56C-2FB913C7EA6E}" srcOrd="3" destOrd="0" presId="urn:microsoft.com/office/officeart/2005/8/layout/list1"/>
    <dgm:cxn modelId="{F8AED05B-D762-4D80-99A5-2BED4D64FBFF}" type="presParOf" srcId="{A7BC9806-CF84-4BFE-9263-7CE4026AA45B}" destId="{AE0D9BEC-6A4B-40CC-992C-A44C47E73428}" srcOrd="4" destOrd="0" presId="urn:microsoft.com/office/officeart/2005/8/layout/list1"/>
    <dgm:cxn modelId="{67FA4215-3D79-4A85-90BC-3EAA1AAA9484}" type="presParOf" srcId="{AE0D9BEC-6A4B-40CC-992C-A44C47E73428}" destId="{EE5262C3-F47A-4E20-9916-AE0762728E9E}" srcOrd="0" destOrd="0" presId="urn:microsoft.com/office/officeart/2005/8/layout/list1"/>
    <dgm:cxn modelId="{EA8F2DE0-B2B0-4C6F-83FE-EECB7E3FA7D0}" type="presParOf" srcId="{AE0D9BEC-6A4B-40CC-992C-A44C47E73428}" destId="{7BEBF95A-0842-4FD2-A1E9-5C28D19F72B5}" srcOrd="1" destOrd="0" presId="urn:microsoft.com/office/officeart/2005/8/layout/list1"/>
    <dgm:cxn modelId="{871B06C0-16DA-48AB-929D-DBDE3BCAEA4C}" type="presParOf" srcId="{A7BC9806-CF84-4BFE-9263-7CE4026AA45B}" destId="{36F8032D-F6B1-46ED-9E0B-A6DE4FF6E624}" srcOrd="5" destOrd="0" presId="urn:microsoft.com/office/officeart/2005/8/layout/list1"/>
    <dgm:cxn modelId="{770D7A51-0D75-41BF-BDAE-80CF0FE89894}" type="presParOf" srcId="{A7BC9806-CF84-4BFE-9263-7CE4026AA45B}" destId="{C4D12066-2CCE-4F2B-99E1-12177DB762E1}" srcOrd="6" destOrd="0" presId="urn:microsoft.com/office/officeart/2005/8/layout/list1"/>
    <dgm:cxn modelId="{BE1424ED-B219-453E-8311-C2094AAEB2EE}" type="presParOf" srcId="{A7BC9806-CF84-4BFE-9263-7CE4026AA45B}" destId="{8726342F-3D80-4E03-8D0D-56C99BEC8670}" srcOrd="7" destOrd="0" presId="urn:microsoft.com/office/officeart/2005/8/layout/list1"/>
    <dgm:cxn modelId="{A8D9B9E1-70C7-428A-92FA-722EE87307DB}" type="presParOf" srcId="{A7BC9806-CF84-4BFE-9263-7CE4026AA45B}" destId="{1551542D-4CDA-4E25-887A-9779C5BFF6FC}" srcOrd="8" destOrd="0" presId="urn:microsoft.com/office/officeart/2005/8/layout/list1"/>
    <dgm:cxn modelId="{2C73FFF8-EC25-40FD-A0EB-C7AC8F22CAA2}" type="presParOf" srcId="{1551542D-4CDA-4E25-887A-9779C5BFF6FC}" destId="{A02A0D1D-D9B9-4F55-BA07-2531352D0409}" srcOrd="0" destOrd="0" presId="urn:microsoft.com/office/officeart/2005/8/layout/list1"/>
    <dgm:cxn modelId="{FB9F8BD5-3B20-4D40-9EA2-4AC9A8B9CD78}" type="presParOf" srcId="{1551542D-4CDA-4E25-887A-9779C5BFF6FC}" destId="{BDEDB2B0-04FF-4C21-AE70-40F9E2AE9A1F}" srcOrd="1" destOrd="0" presId="urn:microsoft.com/office/officeart/2005/8/layout/list1"/>
    <dgm:cxn modelId="{833B59EE-6DE2-470A-8B1B-B8DDB8294963}" type="presParOf" srcId="{A7BC9806-CF84-4BFE-9263-7CE4026AA45B}" destId="{954193A2-D727-423D-9592-53FDD4E49CF5}" srcOrd="9" destOrd="0" presId="urn:microsoft.com/office/officeart/2005/8/layout/list1"/>
    <dgm:cxn modelId="{3B379F40-8A54-4A32-A2DC-3269BF1D1EB6}" type="presParOf" srcId="{A7BC9806-CF84-4BFE-9263-7CE4026AA45B}" destId="{12BFD435-B3DB-471F-B50A-CF9450927B5F}" srcOrd="10" destOrd="0" presId="urn:microsoft.com/office/officeart/2005/8/layout/list1"/>
    <dgm:cxn modelId="{CDE0B773-9564-4FFB-877C-E6C09811D408}" type="presParOf" srcId="{A7BC9806-CF84-4BFE-9263-7CE4026AA45B}" destId="{8DFD27DC-C370-430C-BBA0-D5C5C50C1BE5}" srcOrd="11" destOrd="0" presId="urn:microsoft.com/office/officeart/2005/8/layout/list1"/>
    <dgm:cxn modelId="{95A4494E-4B04-4A7F-A16A-E0A838393F32}" type="presParOf" srcId="{A7BC9806-CF84-4BFE-9263-7CE4026AA45B}" destId="{A046BB25-68AA-4771-864E-E037703E438C}" srcOrd="12" destOrd="0" presId="urn:microsoft.com/office/officeart/2005/8/layout/list1"/>
    <dgm:cxn modelId="{678285B7-7C68-45EA-B247-3F4200A5A127}" type="presParOf" srcId="{A046BB25-68AA-4771-864E-E037703E438C}" destId="{D06DE0BB-EA4C-4D9D-A43E-6BB6C06F231F}" srcOrd="0" destOrd="0" presId="urn:microsoft.com/office/officeart/2005/8/layout/list1"/>
    <dgm:cxn modelId="{B2773E76-7B72-46BA-92EF-E1FC7D7C372B}" type="presParOf" srcId="{A046BB25-68AA-4771-864E-E037703E438C}" destId="{4863617D-6F8C-49AA-8198-5CB6CD966E16}" srcOrd="1" destOrd="0" presId="urn:microsoft.com/office/officeart/2005/8/layout/list1"/>
    <dgm:cxn modelId="{2D251CC9-5222-4691-979F-517FBCFDAD11}" type="presParOf" srcId="{A7BC9806-CF84-4BFE-9263-7CE4026AA45B}" destId="{9772BCD7-8DAC-4AAD-91D9-146860261D44}" srcOrd="13" destOrd="0" presId="urn:microsoft.com/office/officeart/2005/8/layout/list1"/>
    <dgm:cxn modelId="{B11D99FF-C30C-48A8-AB00-E5CC4569D027}" type="presParOf" srcId="{A7BC9806-CF84-4BFE-9263-7CE4026AA45B}" destId="{792451ED-C7E1-42A6-B93D-9B77E487FEB1}" srcOrd="14" destOrd="0" presId="urn:microsoft.com/office/officeart/2005/8/layout/list1"/>
    <dgm:cxn modelId="{C205B382-C2BC-49FF-A9F8-81986C983721}" type="presParOf" srcId="{A7BC9806-CF84-4BFE-9263-7CE4026AA45B}" destId="{7B47608B-D5DE-484B-BA8E-909B023CF200}" srcOrd="15" destOrd="0" presId="urn:microsoft.com/office/officeart/2005/8/layout/list1"/>
    <dgm:cxn modelId="{33C9E0CC-BF8C-4708-A60E-ADDF65C23A14}" type="presParOf" srcId="{A7BC9806-CF84-4BFE-9263-7CE4026AA45B}" destId="{B8A80FB6-566C-4240-80FF-C7D6EFE9E8B3}" srcOrd="16" destOrd="0" presId="urn:microsoft.com/office/officeart/2005/8/layout/list1"/>
    <dgm:cxn modelId="{D1AF8305-B839-46E7-8F99-7F4062647807}" type="presParOf" srcId="{B8A80FB6-566C-4240-80FF-C7D6EFE9E8B3}" destId="{423087A8-4C2A-4C04-9D21-945A82944D0D}" srcOrd="0" destOrd="0" presId="urn:microsoft.com/office/officeart/2005/8/layout/list1"/>
    <dgm:cxn modelId="{3E827CE2-E329-41FB-93B9-B498EEA98FE2}" type="presParOf" srcId="{B8A80FB6-566C-4240-80FF-C7D6EFE9E8B3}" destId="{BA549EF4-9CD5-476B-8C16-ACFF101D2BED}" srcOrd="1" destOrd="0" presId="urn:microsoft.com/office/officeart/2005/8/layout/list1"/>
    <dgm:cxn modelId="{7893723A-ECB6-45B1-954C-FB60DA8FA025}" type="presParOf" srcId="{A7BC9806-CF84-4BFE-9263-7CE4026AA45B}" destId="{E6616CA6-5825-414C-B07A-CB799A36A998}" srcOrd="17" destOrd="0" presId="urn:microsoft.com/office/officeart/2005/8/layout/list1"/>
    <dgm:cxn modelId="{049BA3C2-AA66-4958-982D-6BC2A543B1B7}" type="presParOf" srcId="{A7BC9806-CF84-4BFE-9263-7CE4026AA45B}" destId="{C8515329-AD88-4160-A67C-2188EC97AFC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D87D7-AAD0-40A1-840D-7D46729C35AB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711B8-20B5-4D8F-8D55-568F9E79A65C}">
      <dsp:nvSpPr>
        <dsp:cNvPr id="0" name=""/>
        <dsp:cNvSpPr/>
      </dsp:nvSpPr>
      <dsp:spPr>
        <a:xfrm>
          <a:off x="391790" y="48981"/>
          <a:ext cx="7835792" cy="590400"/>
        </a:xfrm>
        <a:prstGeom prst="roundRect">
          <a:avLst/>
        </a:prstGeom>
        <a:solidFill>
          <a:schemeClr val="accent1">
            <a:lumMod val="75000"/>
          </a:schemeClr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As Dr-Pledge for Judicious use of antibiotics; Follow restricted antibiotic policy of the hospital</a:t>
          </a:r>
        </a:p>
      </dsp:txBody>
      <dsp:txXfrm>
        <a:off x="420611" y="77802"/>
        <a:ext cx="7778150" cy="532758"/>
      </dsp:txXfrm>
    </dsp:sp>
    <dsp:sp modelId="{C4D12066-2CCE-4F2B-99E1-12177DB762E1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BF95A-0842-4FD2-A1E9-5C28D19F72B5}">
      <dsp:nvSpPr>
        <dsp:cNvPr id="0" name=""/>
        <dsp:cNvSpPr/>
      </dsp:nvSpPr>
      <dsp:spPr>
        <a:xfrm>
          <a:off x="391790" y="956181"/>
          <a:ext cx="7835792" cy="590400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As Microbiologist-QC of lab, Selective reporting for best diagnosis and regular surveillance of AMR</a:t>
          </a:r>
        </a:p>
      </dsp:txBody>
      <dsp:txXfrm>
        <a:off x="420611" y="985002"/>
        <a:ext cx="7778150" cy="532758"/>
      </dsp:txXfrm>
    </dsp:sp>
    <dsp:sp modelId="{12BFD435-B3DB-471F-B50A-CF9450927B5F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DB2B0-04FF-4C21-AE70-40F9E2AE9A1F}">
      <dsp:nvSpPr>
        <dsp:cNvPr id="0" name=""/>
        <dsp:cNvSpPr/>
      </dsp:nvSpPr>
      <dsp:spPr>
        <a:xfrm>
          <a:off x="391790" y="1863381"/>
          <a:ext cx="7835792" cy="590400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As HCW-Follow Hand Hygiene &amp; Other Infection Control Practices like Isolation policy etc.</a:t>
          </a:r>
        </a:p>
      </dsp:txBody>
      <dsp:txXfrm>
        <a:off x="420611" y="1892202"/>
        <a:ext cx="7778150" cy="532758"/>
      </dsp:txXfrm>
    </dsp:sp>
    <dsp:sp modelId="{792451ED-C7E1-42A6-B93D-9B77E487FEB1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3617D-6F8C-49AA-8198-5CB6CD966E16}">
      <dsp:nvSpPr>
        <dsp:cNvPr id="0" name=""/>
        <dsp:cNvSpPr/>
      </dsp:nvSpPr>
      <dsp:spPr>
        <a:xfrm>
          <a:off x="403041" y="2770581"/>
          <a:ext cx="7818923" cy="590400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As Patient- No self treatment; Complete the course of antibiotics</a:t>
          </a:r>
        </a:p>
      </dsp:txBody>
      <dsp:txXfrm>
        <a:off x="431862" y="2799402"/>
        <a:ext cx="7761281" cy="532758"/>
      </dsp:txXfrm>
    </dsp:sp>
    <dsp:sp modelId="{C8515329-AD88-4160-A67C-2188EC97AFCB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49EF4-9CD5-476B-8C16-ACFF101D2BED}">
      <dsp:nvSpPr>
        <dsp:cNvPr id="0" name=""/>
        <dsp:cNvSpPr/>
      </dsp:nvSpPr>
      <dsp:spPr>
        <a:xfrm>
          <a:off x="392593" y="3677781"/>
          <a:ext cx="7832244" cy="590400"/>
        </a:xfrm>
        <a:prstGeom prst="roundRect">
          <a:avLst/>
        </a:prstGeom>
        <a:solidFill>
          <a:schemeClr val="accent5">
            <a:hueOff val="-12726314"/>
            <a:satOff val="-32132"/>
            <a:lumOff val="-380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As Citizen- Proper disposal of Expired antibiotics</a:t>
          </a:r>
        </a:p>
      </dsp:txBody>
      <dsp:txXfrm>
        <a:off x="421414" y="3706602"/>
        <a:ext cx="7774602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CF0D771-4AC1-4EAA-B196-FD210A1CBE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49A817-E6FE-405D-A93C-2A8D0DC03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2A5E22F-6944-40B1-86DC-E501D89075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AF293-89EE-4EE1-A9FF-4E52AD24A1A1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538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3DF33ED-239A-4230-8E7A-236F34EB0E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A645A33-E6B1-4A9E-B2C2-8A3D4EC4F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9344956-DF7C-4189-9997-77975A0C0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CC88-ED99-48A7-BE12-31A29B1873E7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6423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16C171A-40A8-4180-AB5A-FAD716A7D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A974D63-9603-4860-9F8A-F082E3723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69981E-99F2-46C0-9545-203F6F0D0A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AC1-03F9-462C-BC6D-7693F79EC7BB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5156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C3ACC76-8E7B-40E9-8F98-441587D7D2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49F4531-8DF8-40EA-90F4-4762F5575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859FA02-8023-4461-A0A8-77160A260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ED090-7709-4D53-BC97-2F24B61222EB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777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EC764FB-9B36-45D2-971E-E73AB6B5A9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5CCCA8D-D1FB-4A4A-B79A-C696A3D63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DC7283A-334A-46D0-A87D-F7FA18052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5D934-D8C8-455B-BB56-8497B3D3ECE4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846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11CFC4-8DB5-4FB3-BA00-AD0269305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323E36-646A-4EC2-B748-83619E025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F26D00-4397-4CED-9C3D-512199147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E6423-89C7-4D05-A5DD-09A822405A67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0478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5493521-D856-460B-A660-B017C9F82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25650B9-D3D6-4625-AB1A-5FD85AD0E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4EFEC3F-70E4-443E-86D2-E64E8FBA8F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78292-04FA-454D-8A25-758FB94ADB1F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9650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611E8E9-6B6F-4917-BF4A-AC39AECF1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861CBCE-195B-484E-9549-E2C4A27E7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AE200C2-7B39-479B-9CA8-30788F9A9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1E018-1105-4D34-A94F-851FC0AB6D5A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6372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4C949D0-76D6-4FEA-9133-76049C7BE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E963669-A794-4BD5-A2E2-C73FE7824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902C7C7-1C85-40BD-B911-7F28214AD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83D14-46DB-49CA-8099-FC0338D7B604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3445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F4C0F3-028E-4E5B-BE0F-FCC212656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16899F-6367-420E-A1F7-CB6B8088D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1217DE-6474-4999-8344-A6BD71A72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9C81B-4701-4AED-8890-5419C4D53ACF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998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21FF43-D6B8-4E88-8FAF-49FAEC235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25642D-7C19-46AD-9A4C-4A433DA65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18C774-63DF-468B-9E06-8977CD9D5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EF7BD-AFE3-42CF-BC61-72BB2790A66B}" type="slidenum">
              <a:rPr lang="zh-CN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0208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7887F5E-7518-4F6D-89A9-43FD5D05F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7D1778EB-456D-4F58-A644-CCFFC1252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4460F9D-7FA5-4007-AC15-226FE506EC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C10776E-98E9-4545-ACE4-07CC0EFA9A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C2C4A42-11B3-4BE2-B753-2EF10C0A37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SimSun" panose="02010600030101010101" pitchFamily="2" charset="-122"/>
              </a:defRPr>
            </a:lvl1pPr>
          </a:lstStyle>
          <a:p>
            <a:fld id="{4F8F3E71-9D8B-41C5-BAF6-231FD804D303}" type="slidenum">
              <a:rPr lang="zh-CN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xmlns="" id="{02C7A28B-5465-4E96-8F7E-4D21B073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5761037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0">
            <a:extLst>
              <a:ext uri="{FF2B5EF4-FFF2-40B4-BE49-F238E27FC236}">
                <a16:creationId xmlns:a16="http://schemas.microsoft.com/office/drawing/2014/main" xmlns="" id="{393B46F3-14E2-464D-B9A8-AC5F4F617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157788"/>
            <a:ext cx="66246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b="1">
                <a:solidFill>
                  <a:srgbClr val="000000"/>
                </a:solidFill>
                <a:latin typeface="Calibri" panose="020F0502020204030204" pitchFamily="34" charset="0"/>
              </a:rPr>
              <a:t>Dr. Gitali Bhagawati</a:t>
            </a:r>
          </a:p>
          <a:p>
            <a:pPr eaLnBrk="1" hangingPunct="1"/>
            <a:r>
              <a:rPr lang="en-IN" altLang="en-US" b="1">
                <a:solidFill>
                  <a:srgbClr val="000000"/>
                </a:solidFill>
                <a:latin typeface="Calibri" panose="020F0502020204030204" pitchFamily="34" charset="0"/>
              </a:rPr>
              <a:t>MBBS, MD(MICROBIOLOGY), PGDHM, CIC</a:t>
            </a:r>
          </a:p>
          <a:p>
            <a:pPr eaLnBrk="1" hangingPunct="1"/>
            <a:r>
              <a:rPr lang="en-IN" altLang="en-US" b="1">
                <a:solidFill>
                  <a:srgbClr val="000000"/>
                </a:solidFill>
                <a:latin typeface="Calibri" panose="020F0502020204030204" pitchFamily="34" charset="0"/>
              </a:rPr>
              <a:t>Consultant and Head-Microbiology &amp; Infection Control, DNSH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xmlns="" id="{5D15B1A9-E9A9-4D2F-B624-71C0BEEEC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938" y="1600200"/>
            <a:ext cx="5757862" cy="4525963"/>
          </a:xfrm>
        </p:spPr>
        <p:txBody>
          <a:bodyPr/>
          <a:lstStyle/>
          <a:p>
            <a:r>
              <a:rPr lang="en-IN" altLang="en-US"/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4">
            <a:extLst>
              <a:ext uri="{FF2B5EF4-FFF2-40B4-BE49-F238E27FC236}">
                <a16:creationId xmlns:a16="http://schemas.microsoft.com/office/drawing/2014/main" xmlns="" id="{3E176A80-E229-41AE-9B2B-46B6BD32EB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274638"/>
            <a:ext cx="8002587" cy="63087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4">
            <a:extLst>
              <a:ext uri="{FF2B5EF4-FFF2-40B4-BE49-F238E27FC236}">
                <a16:creationId xmlns:a16="http://schemas.microsoft.com/office/drawing/2014/main" xmlns="" id="{C383C12F-3B7E-4966-8EB0-87575E42A4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550" y="549275"/>
            <a:ext cx="7129463" cy="58324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5660AED2-A8A7-4279-BBC4-7B70D1CFC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sz="2400" i="1"/>
              <a:t>Klebsiella pneumoniae</a:t>
            </a:r>
            <a:r>
              <a:rPr lang="en-IN" altLang="en-US" sz="2400"/>
              <a:t>(n=131)[May –July, 2022]</a:t>
            </a:r>
          </a:p>
        </p:txBody>
      </p:sp>
      <p:pic>
        <p:nvPicPr>
          <p:cNvPr id="5123" name="Picture 2" descr="G:\MAY TO JULY 2022\KLEB MAY JULY22.jpg">
            <a:extLst>
              <a:ext uri="{FF2B5EF4-FFF2-40B4-BE49-F238E27FC236}">
                <a16:creationId xmlns:a16="http://schemas.microsoft.com/office/drawing/2014/main" xmlns="" id="{DFC71BB9-6B34-498F-9BDA-971D3C3037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17638"/>
            <a:ext cx="8820150" cy="46751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C976F507-4445-4659-A06F-38AE392EA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 sz="2400" i="1"/>
              <a:t>Enterococcus faecium </a:t>
            </a:r>
            <a:r>
              <a:rPr lang="en-IN" altLang="en-US" sz="2400"/>
              <a:t>(n=36) [May –July, 2022]</a:t>
            </a:r>
          </a:p>
        </p:txBody>
      </p:sp>
      <p:pic>
        <p:nvPicPr>
          <p:cNvPr id="6147" name="Picture 2" descr="G:\MAY TO JULY 2022\E. FAECIUM MAY-JULY 22.jpg">
            <a:extLst>
              <a:ext uri="{FF2B5EF4-FFF2-40B4-BE49-F238E27FC236}">
                <a16:creationId xmlns:a16="http://schemas.microsoft.com/office/drawing/2014/main" xmlns="" id="{BE638EB6-4A94-4C9D-92F8-D16A3EC286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965325"/>
            <a:ext cx="8229600" cy="37957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4">
            <a:extLst>
              <a:ext uri="{FF2B5EF4-FFF2-40B4-BE49-F238E27FC236}">
                <a16:creationId xmlns:a16="http://schemas.microsoft.com/office/drawing/2014/main" xmlns="" id="{EA798BD2-4FDC-4CB5-BBFA-BF23BA9E97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2988" y="115888"/>
            <a:ext cx="7200900" cy="6553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23C736D6-5CD1-4CF8-BCF9-03CE40607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3" y="23813"/>
            <a:ext cx="9144000" cy="1143000"/>
          </a:xfrm>
        </p:spPr>
        <p:txBody>
          <a:bodyPr/>
          <a:lstStyle/>
          <a:p>
            <a:pPr eaLnBrk="1" hangingPunct="1"/>
            <a:r>
              <a:rPr lang="en-IN" altLang="en-US"/>
              <a:t>Other causes of Antibiotic Resistance..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4F5CC6-CCE0-4D2D-9560-08E4B4E3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67" y="1340768"/>
            <a:ext cx="8749480" cy="5243166"/>
          </a:xfrm>
          <a:solidFill>
            <a:schemeClr val="accent1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IN" sz="2800" dirty="0"/>
              <a:t>No awareness about antibiotic resistance </a:t>
            </a:r>
          </a:p>
          <a:p>
            <a:pPr eaLnBrk="1" hangingPunct="1">
              <a:defRPr/>
            </a:pPr>
            <a:r>
              <a:rPr lang="en-IN" sz="2800" dirty="0"/>
              <a:t>No proper infra-structure for culture &amp; sensitivity</a:t>
            </a:r>
          </a:p>
          <a:p>
            <a:pPr eaLnBrk="1" hangingPunct="1">
              <a:defRPr/>
            </a:pPr>
            <a:r>
              <a:rPr lang="en-IN" sz="2800" dirty="0"/>
              <a:t>Over the counter sale of antibiotics without prescription</a:t>
            </a:r>
          </a:p>
          <a:p>
            <a:pPr eaLnBrk="1" hangingPunct="1">
              <a:defRPr/>
            </a:pPr>
            <a:r>
              <a:rPr lang="en-IN" sz="2800" dirty="0"/>
              <a:t>No surveillance of Antimicrobial resistance</a:t>
            </a:r>
          </a:p>
          <a:p>
            <a:pPr eaLnBrk="1" hangingPunct="1">
              <a:defRPr/>
            </a:pPr>
            <a:r>
              <a:rPr lang="en-IN" sz="2800" dirty="0"/>
              <a:t>Expired antibiotics directly go with municipal waste</a:t>
            </a:r>
          </a:p>
          <a:p>
            <a:pPr eaLnBrk="1" hangingPunct="1">
              <a:defRPr/>
            </a:pPr>
            <a:r>
              <a:rPr lang="en-IN" sz="2800" dirty="0"/>
              <a:t>Molecular tests for resistance markers not available in all set up</a:t>
            </a:r>
          </a:p>
          <a:p>
            <a:pPr eaLnBrk="1" hangingPunct="1">
              <a:defRPr/>
            </a:pPr>
            <a:r>
              <a:rPr lang="en-IN" sz="2800" dirty="0">
                <a:highlight>
                  <a:srgbClr val="00FFFF"/>
                </a:highlight>
              </a:rPr>
              <a:t>Delay in FDA approval for any drug</a:t>
            </a:r>
          </a:p>
          <a:p>
            <a:pPr eaLnBrk="1" hangingPunct="1">
              <a:defRPr/>
            </a:pPr>
            <a:r>
              <a:rPr lang="en-IN" sz="2800" dirty="0">
                <a:highlight>
                  <a:srgbClr val="00FFFF"/>
                </a:highlight>
              </a:rPr>
              <a:t>No stringent regulation from higher authority</a:t>
            </a:r>
          </a:p>
          <a:p>
            <a:pPr eaLnBrk="1" hangingPunct="1">
              <a:defRPr/>
            </a:pPr>
            <a:endParaRPr lang="en-IN" sz="2800" dirty="0">
              <a:highlight>
                <a:srgbClr val="00FFFF"/>
              </a:highlight>
            </a:endParaRPr>
          </a:p>
          <a:p>
            <a:pPr eaLnBrk="1" hangingPunct="1">
              <a:defRPr/>
            </a:pPr>
            <a:endParaRPr lang="en-IN" sz="2800" dirty="0"/>
          </a:p>
          <a:p>
            <a:pPr eaLnBrk="1" hangingPunct="1">
              <a:defRPr/>
            </a:pPr>
            <a:endParaRPr lang="en-IN" sz="2800" dirty="0"/>
          </a:p>
          <a:p>
            <a:pPr eaLnBrk="1" hangingPunct="1"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C8B21602-0C12-45B9-8646-66081FC52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altLang="en-US"/>
          </a:p>
        </p:txBody>
      </p:sp>
      <p:pic>
        <p:nvPicPr>
          <p:cNvPr id="9219" name="Content Placeholder 4">
            <a:extLst>
              <a:ext uri="{FF2B5EF4-FFF2-40B4-BE49-F238E27FC236}">
                <a16:creationId xmlns:a16="http://schemas.microsoft.com/office/drawing/2014/main" xmlns="" id="{8CBA1270-E7FA-40B7-9710-8792191F70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28738" y="1662113"/>
            <a:ext cx="6486525" cy="44005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E56603E2-F190-4393-8681-1B6BDDB2F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altLang="en-US"/>
              <a:t>What are those small things…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605FE63-B5E6-4C41-8B03-2074772041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172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Slide 2</vt:lpstr>
      <vt:lpstr>Slide 3</vt:lpstr>
      <vt:lpstr>Klebsiella pneumoniae(n=131)[May –July, 2022]</vt:lpstr>
      <vt:lpstr>Enterococcus faecium (n=36) [May –July, 2022]</vt:lpstr>
      <vt:lpstr>Slide 6</vt:lpstr>
      <vt:lpstr>Other causes of Antibiotic Resistance..</vt:lpstr>
      <vt:lpstr>Slide 8</vt:lpstr>
      <vt:lpstr>What are those small things…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GITALI BHAGAWATI</dc:creator>
  <cp:lastModifiedBy>admin</cp:lastModifiedBy>
  <cp:revision>13</cp:revision>
  <dcterms:created xsi:type="dcterms:W3CDTF">2022-09-22T06:43:14Z</dcterms:created>
  <dcterms:modified xsi:type="dcterms:W3CDTF">2024-06-13T10:28:22Z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2052-6.6.0.2450</vt:lpwstr>
  </property>
</Properties>
</file>